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0" r:id="rId2"/>
    <p:sldId id="27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330"/>
    <a:srgbClr val="404040"/>
    <a:srgbClr val="E5D7B9"/>
    <a:srgbClr val="D3BC87"/>
    <a:srgbClr val="FFFFFF"/>
    <a:srgbClr val="D39E87"/>
    <a:srgbClr val="F2A900"/>
    <a:srgbClr val="005A70"/>
    <a:srgbClr val="99B5C1"/>
    <a:srgbClr val="A89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0994" autoAdjust="0"/>
  </p:normalViewPr>
  <p:slideViewPr>
    <p:cSldViewPr snapToGrid="0">
      <p:cViewPr varScale="1">
        <p:scale>
          <a:sx n="104" d="100"/>
          <a:sy n="104" d="100"/>
        </p:scale>
        <p:origin x="16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CA46DB4C-7004-4068-A00E-25AE6119262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ACA8B8B-7D9E-40E1-9814-CBE6AD0DD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3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44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A8B8B-7D9E-40E1-9814-CBE6AD0DDD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44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A8B8B-7D9E-40E1-9814-CBE6AD0DD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A4E7-593E-4633-B671-B65FB127579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#1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4A4509-0978-4D84-880B-DE125F609075}"/>
              </a:ext>
            </a:extLst>
          </p:cNvPr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Livermore Maintenance Site Alternatives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9A2696E-CC72-4D28-BA61-C14BD7346B9C}"/>
              </a:ext>
            </a:extLst>
          </p:cNvPr>
          <p:cNvSpPr txBox="1">
            <a:spLocks/>
          </p:cNvSpPr>
          <p:nvPr/>
        </p:nvSpPr>
        <p:spPr>
          <a:xfrm>
            <a:off x="563393" y="2055795"/>
            <a:ext cx="8279049" cy="45068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Site is six miles closer to Hwy 287 for material deliveries, employees, and access during inclement weather.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County purchased the 35 acre property in 1987 for future replacement of Livermore maintenance facility.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Site infrastructure is partially screened from CR 74E by terrain.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Good sun exposure during winter months.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Works better for snow removal.  Less Overlap with plow routes.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Disadvantages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Two residential homes have direct sight lines of the site.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Overhead power lines extend through the site, a section of the distribution line may need to be relocated during construction.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Site is located on a minor curve of CR 74E.  County would construct turn lanes and acceleration/deceleration lanes.</a:t>
            </a:r>
          </a:p>
        </p:txBody>
      </p:sp>
    </p:spTree>
    <p:extLst>
      <p:ext uri="{BB962C8B-B14F-4D97-AF65-F5344CB8AC3E}">
        <p14:creationId xmlns:p14="http://schemas.microsoft.com/office/powerpoint/2010/main" val="93357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079937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#2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9E53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E5D7B9"/>
          </a:solidFill>
          <a:ln>
            <a:solidFill>
              <a:srgbClr val="E5D7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4A4509-0978-4D84-880B-DE125F609075}"/>
              </a:ext>
            </a:extLst>
          </p:cNvPr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Livermore Maintenance Site Alternatives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9A2696E-CC72-4D28-BA61-C14BD7346B9C}"/>
              </a:ext>
            </a:extLst>
          </p:cNvPr>
          <p:cNvSpPr txBox="1">
            <a:spLocks/>
          </p:cNvSpPr>
          <p:nvPr/>
        </p:nvSpPr>
        <p:spPr>
          <a:xfrm>
            <a:off x="563393" y="2055795"/>
            <a:ext cx="8279049" cy="45068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No residential homes adjacent to the site.  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When snow events occur at higher elevations only, site is located closer to roads needing snow and ice control services.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Site access is located along relatively straight section of CR 74E.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Disadvantages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Site topography does not accommodate screening from CR 74E.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Site is six miles farther from Hwy 287 for material deliveries, employees, and access during inclement weather.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State Wildlife Area across the road.  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Most service vehicles exiting site must immediately climb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McNey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Hill.  Slow and hard on trucks, and requires longer acceleration/deceleration lanes. 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Site design and construction more costly than Site #1. </a:t>
            </a:r>
          </a:p>
        </p:txBody>
      </p:sp>
    </p:spTree>
    <p:extLst>
      <p:ext uri="{BB962C8B-B14F-4D97-AF65-F5344CB8AC3E}">
        <p14:creationId xmlns:p14="http://schemas.microsoft.com/office/powerpoint/2010/main" val="248487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9630</TotalTime>
  <Words>256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BIrd</dc:creator>
  <cp:lastModifiedBy>Todd R Juergens</cp:lastModifiedBy>
  <cp:revision>84</cp:revision>
  <cp:lastPrinted>2018-07-10T17:30:08Z</cp:lastPrinted>
  <dcterms:created xsi:type="dcterms:W3CDTF">2017-11-20T21:24:03Z</dcterms:created>
  <dcterms:modified xsi:type="dcterms:W3CDTF">2018-07-10T17:30:26Z</dcterms:modified>
</cp:coreProperties>
</file>